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7985-2197-423C-9882-255ECD199B0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4275-BF8B-48C2-A5C3-46CD312C45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7985-2197-423C-9882-255ECD199B0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4275-BF8B-48C2-A5C3-46CD312C4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7985-2197-423C-9882-255ECD199B0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4275-BF8B-48C2-A5C3-46CD312C4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7985-2197-423C-9882-255ECD199B0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4275-BF8B-48C2-A5C3-46CD312C4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7985-2197-423C-9882-255ECD199B0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4275-BF8B-48C2-A5C3-46CD312C4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7985-2197-423C-9882-255ECD199B0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4275-BF8B-48C2-A5C3-46CD312C4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7985-2197-423C-9882-255ECD199B0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4275-BF8B-48C2-A5C3-46CD312C4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7985-2197-423C-9882-255ECD199B0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4275-BF8B-48C2-A5C3-46CD312C4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7985-2197-423C-9882-255ECD199B0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4275-BF8B-48C2-A5C3-46CD312C4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7985-2197-423C-9882-255ECD199B0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4275-BF8B-48C2-A5C3-46CD312C45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3A17985-2197-423C-9882-255ECD199B0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A404275-BF8B-48C2-A5C3-46CD312C4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A17985-2197-423C-9882-255ECD199B0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A404275-BF8B-48C2-A5C3-46CD312C4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Christine de </a:t>
            </a:r>
            <a:r>
              <a:rPr lang="en-US" dirty="0" err="1" smtClean="0"/>
              <a:t>Pisan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Christopher </a:t>
            </a:r>
            <a:r>
              <a:rPr lang="en-US" dirty="0" err="1" smtClean="0"/>
              <a:t>Gingerich</a:t>
            </a:r>
            <a:endParaRPr lang="en-US" dirty="0"/>
          </a:p>
        </p:txBody>
      </p:sp>
      <p:pic>
        <p:nvPicPr>
          <p:cNvPr id="35842" name="Picture 2" descr="http://www.crbs.umd.edu/images/images08/ChristineDePisanWri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990600"/>
            <a:ext cx="3352800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French Poet</a:t>
            </a:r>
          </a:p>
          <a:p>
            <a:r>
              <a:rPr lang="en-US" dirty="0" smtClean="0"/>
              <a:t>Born circa 1365</a:t>
            </a:r>
          </a:p>
          <a:p>
            <a:r>
              <a:rPr lang="en-US" dirty="0" smtClean="0"/>
              <a:t>Husband died when she was 24</a:t>
            </a:r>
          </a:p>
          <a:p>
            <a:pPr lvl="1"/>
            <a:r>
              <a:rPr lang="en-US" dirty="0" smtClean="0"/>
              <a:t>Became writer to support three children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Famous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Book of the City of Ladies (1405)</a:t>
            </a:r>
          </a:p>
          <a:p>
            <a:endParaRPr lang="en-US" dirty="0"/>
          </a:p>
        </p:txBody>
      </p:sp>
      <p:pic>
        <p:nvPicPr>
          <p:cNvPr id="38914" name="Picture 2" descr="http://daretodream.typepad.com/.a/6a00d8341c007f53ef011571753cf6970b-800w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438400"/>
            <a:ext cx="2695575" cy="3962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48200" y="2514600"/>
            <a:ext cx="4038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“The man or the woman in whom resides greater virtue is the higher; neither the loftiness nor the lowliness of a person lies in the body according to the sex but in the perfection of conduct and virtues."</a:t>
            </a:r>
            <a:r>
              <a:rPr lang="en-US" u="sng" dirty="0" smtClean="0"/>
              <a:t/>
            </a:r>
            <a:br>
              <a:rPr lang="en-US" u="sng" dirty="0" smtClean="0"/>
            </a:br>
            <a:endParaRPr lang="en-US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Female author in Europe</a:t>
            </a:r>
          </a:p>
          <a:p>
            <a:r>
              <a:rPr lang="en-US" dirty="0" smtClean="0"/>
              <a:t>Viewed as the fist feminist movement</a:t>
            </a:r>
          </a:p>
          <a:p>
            <a:r>
              <a:rPr lang="en-US" dirty="0" smtClean="0"/>
              <a:t>Spokesperson for rights of women in her time</a:t>
            </a:r>
          </a:p>
          <a:p>
            <a:r>
              <a:rPr lang="en-US" dirty="0" smtClean="0"/>
              <a:t>Work became supported by many lords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i="1" dirty="0" smtClean="0"/>
              <a:t>Le Livre de la Paix</a:t>
            </a:r>
            <a:r>
              <a:rPr lang="fr-FR" b="1" dirty="0" smtClean="0"/>
              <a:t> </a:t>
            </a:r>
          </a:p>
          <a:p>
            <a:pPr lvl="1"/>
            <a:r>
              <a:rPr lang="fr-FR" b="1" dirty="0" smtClean="0"/>
              <a:t>The book of </a:t>
            </a:r>
            <a:r>
              <a:rPr lang="fr-FR" b="1" dirty="0" err="1" smtClean="0"/>
              <a:t>Peace</a:t>
            </a:r>
            <a:endParaRPr lang="fr-FR" b="1" dirty="0" smtClean="0"/>
          </a:p>
          <a:p>
            <a:r>
              <a:rPr lang="en-US" b="1" i="1" dirty="0" err="1" smtClean="0"/>
              <a:t>Livre</a:t>
            </a:r>
            <a:r>
              <a:rPr lang="en-US" b="1" i="1" dirty="0" smtClean="0"/>
              <a:t> des </a:t>
            </a:r>
            <a:r>
              <a:rPr lang="en-US" b="1" i="1" dirty="0" err="1" smtClean="0"/>
              <a:t>trois</a:t>
            </a:r>
            <a:r>
              <a:rPr lang="en-US" b="1" i="1" dirty="0" smtClean="0"/>
              <a:t> </a:t>
            </a:r>
            <a:r>
              <a:rPr lang="en-US" b="1" i="1" dirty="0" err="1" smtClean="0"/>
              <a:t>vertus</a:t>
            </a:r>
            <a:endParaRPr lang="en-US" b="1" i="1" dirty="0" smtClean="0"/>
          </a:p>
          <a:p>
            <a:pPr lvl="1"/>
            <a:r>
              <a:rPr lang="en-US" b="1" i="1" dirty="0" smtClean="0"/>
              <a:t>Book of three Virtues</a:t>
            </a:r>
          </a:p>
          <a:p>
            <a:r>
              <a:rPr lang="fr-FR" b="1" i="1" dirty="0" smtClean="0"/>
              <a:t>Le Dit de la Rose</a:t>
            </a:r>
            <a:r>
              <a:rPr lang="fr-FR" b="1" dirty="0" smtClean="0"/>
              <a:t> </a:t>
            </a:r>
          </a:p>
          <a:p>
            <a:pPr lvl="1"/>
            <a:r>
              <a:rPr lang="fr-FR" b="1" dirty="0" smtClean="0"/>
              <a:t>The Tale of the Rose</a:t>
            </a:r>
          </a:p>
          <a:p>
            <a:r>
              <a:rPr lang="fr-FR" b="1" i="1" dirty="0" smtClean="0"/>
              <a:t>Fais d'armes et de chevalerie</a:t>
            </a:r>
            <a:r>
              <a:rPr lang="fr-FR" b="1" dirty="0" smtClean="0"/>
              <a:t> </a:t>
            </a:r>
          </a:p>
          <a:p>
            <a:pPr lvl="1"/>
            <a:r>
              <a:rPr lang="fr-FR" b="1" dirty="0" err="1" smtClean="0"/>
              <a:t>Deeds</a:t>
            </a:r>
            <a:r>
              <a:rPr lang="fr-FR" b="1" dirty="0" smtClean="0"/>
              <a:t> of </a:t>
            </a:r>
            <a:r>
              <a:rPr lang="fr-FR" b="1" dirty="0" err="1" smtClean="0"/>
              <a:t>Arms</a:t>
            </a:r>
            <a:r>
              <a:rPr lang="fr-FR" b="1" dirty="0" smtClean="0"/>
              <a:t> and </a:t>
            </a:r>
            <a:r>
              <a:rPr lang="fr-FR" b="1" dirty="0" err="1" smtClean="0"/>
              <a:t>Chivalry</a:t>
            </a:r>
            <a:endParaRPr lang="fr-FR" b="1" dirty="0" smtClean="0"/>
          </a:p>
        </p:txBody>
      </p:sp>
      <p:pic>
        <p:nvPicPr>
          <p:cNvPr id="40962" name="Picture 2" descr="http://gallica.bnf.fr/ark:/12148/bpt6k1045t/f1.highr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7325" y="0"/>
            <a:ext cx="3876675" cy="3200400"/>
          </a:xfrm>
          <a:prstGeom prst="rect">
            <a:avLst/>
          </a:prstGeom>
          <a:noFill/>
        </p:spPr>
      </p:pic>
      <p:pic>
        <p:nvPicPr>
          <p:cNvPr id="40964" name="Picture 4" descr="http://media.mightyape.net.nz/images/products/2114554/The-Book-of-Deeds-of-Arms-and-of-Chivalry-423943-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733800"/>
            <a:ext cx="25908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53</TotalTime>
  <Words>144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Module</vt:lpstr>
      <vt:lpstr>Christine de Pisan </vt:lpstr>
      <vt:lpstr>Biography</vt:lpstr>
      <vt:lpstr>Most Famous Works</vt:lpstr>
      <vt:lpstr>Impact</vt:lpstr>
      <vt:lpstr>Other works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Christine de Pisan </dc:title>
  <dc:creator>admin</dc:creator>
  <cp:lastModifiedBy>admin</cp:lastModifiedBy>
  <cp:revision>7</cp:revision>
  <dcterms:created xsi:type="dcterms:W3CDTF">2011-04-15T13:49:18Z</dcterms:created>
  <dcterms:modified xsi:type="dcterms:W3CDTF">2011-04-19T14:00:24Z</dcterms:modified>
</cp:coreProperties>
</file>